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417" r:id="rId2"/>
  </p:sldIdLst>
  <p:sldSz cx="9144000" cy="6858000" type="screen4x3"/>
  <p:notesSz cx="6858000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5" userDrawn="1">
          <p15:clr>
            <a:srgbClr val="A4A3A4"/>
          </p15:clr>
        </p15:guide>
        <p15:guide id="3" pos="5057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  <p15:guide id="5" pos="521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2931" userDrawn="1">
          <p15:clr>
            <a:srgbClr val="A4A3A4"/>
          </p15:clr>
        </p15:guide>
        <p15:guide id="8" orient="horz" pos="1389" userDrawn="1">
          <p15:clr>
            <a:srgbClr val="A4A3A4"/>
          </p15:clr>
        </p15:guide>
        <p15:guide id="9" pos="1247" userDrawn="1">
          <p15:clr>
            <a:srgbClr val="A4A3A4"/>
          </p15:clr>
        </p15:guide>
        <p15:guide id="10" pos="2880" userDrawn="1">
          <p15:clr>
            <a:srgbClr val="A4A3A4"/>
          </p15:clr>
        </p15:guide>
        <p15:guide id="11" pos="54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32"/>
    <a:srgbClr val="244069"/>
    <a:srgbClr val="E5E5E5"/>
    <a:srgbClr val="0000FF"/>
    <a:srgbClr val="CCCCCC"/>
    <a:srgbClr val="18C746"/>
    <a:srgbClr val="30558C"/>
    <a:srgbClr val="004EA2"/>
    <a:srgbClr val="000032"/>
    <a:srgbClr val="598C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11" autoAdjust="0"/>
    <p:restoredTop sz="94072" autoAdjust="0"/>
  </p:normalViewPr>
  <p:slideViewPr>
    <p:cSldViewPr>
      <p:cViewPr varScale="1">
        <p:scale>
          <a:sx n="114" d="100"/>
          <a:sy n="114" d="100"/>
        </p:scale>
        <p:origin x="1908" y="108"/>
      </p:cViewPr>
      <p:guideLst>
        <p:guide pos="385"/>
        <p:guide pos="5057"/>
        <p:guide orient="horz" pos="4020"/>
        <p:guide pos="521"/>
        <p:guide pos="5465"/>
        <p:guide orient="horz" pos="2931"/>
        <p:guide orient="horz" pos="1389"/>
        <p:guide pos="1247"/>
        <p:guide pos="2880"/>
        <p:guide pos="542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586" y="-78"/>
      </p:cViewPr>
      <p:guideLst>
        <p:guide orient="horz" pos="3126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817" y="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765B208C-A616-4F6F-A7A8-0DD7FECD3A82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121" y="4777029"/>
            <a:ext cx="5485760" cy="3908187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817" y="942880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132C430B-24E2-4409-9DDE-028EEFEB8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748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C430B-24E2-4409-9DDE-028EEFEB859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2096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503" y="5894711"/>
            <a:ext cx="1563363" cy="440080"/>
          </a:xfrm>
          <a:prstGeom prst="rect">
            <a:avLst/>
          </a:prstGeom>
        </p:spPr>
      </p:pic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5740444"/>
            <a:ext cx="936000" cy="1117557"/>
          </a:xfrm>
          <a:prstGeom prst="rect">
            <a:avLst/>
          </a:prstGeom>
          <a:solidFill>
            <a:srgbClr val="DFDFDF"/>
          </a:solidFill>
          <a:ln>
            <a:noFill/>
          </a:ln>
        </p:spPr>
        <p:txBody>
          <a:bodyPr vert="horz" wrap="square" lIns="76572" tIns="38286" rIns="76572" bIns="38286" numCol="1" anchor="t" anchorCtr="0" compatLnSpc="1">
            <a:prstTxWarp prst="textNoShape">
              <a:avLst/>
            </a:prstTxWarp>
          </a:bodyPr>
          <a:lstStyle/>
          <a:p>
            <a:endParaRPr lang="ko-KR" altLang="en-US" sz="1507" dirty="0">
              <a:solidFill>
                <a:prstClr val="black"/>
              </a:solidFill>
            </a:endParaRPr>
          </a:p>
        </p:txBody>
      </p:sp>
      <p:sp>
        <p:nvSpPr>
          <p:cNvPr id="4" name="Rectangle 11"/>
          <p:cNvSpPr>
            <a:spLocks noChangeArrowheads="1"/>
          </p:cNvSpPr>
          <p:nvPr userDrawn="1"/>
        </p:nvSpPr>
        <p:spPr bwMode="auto">
          <a:xfrm>
            <a:off x="0" y="0"/>
            <a:ext cx="936000" cy="5616590"/>
          </a:xfrm>
          <a:prstGeom prst="rect">
            <a:avLst/>
          </a:prstGeom>
          <a:solidFill>
            <a:srgbClr val="1D2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7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>
          <a:xfrm>
            <a:off x="1044000" y="0"/>
            <a:ext cx="8100000" cy="5616590"/>
          </a:xfrm>
          <a:prstGeom prst="rect">
            <a:avLst/>
          </a:prstGeom>
          <a:solidFill>
            <a:srgbClr val="D9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7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94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524A265C-BC9A-4DEA-93AB-B21F5892FB75}"/>
              </a:ext>
            </a:extLst>
          </p:cNvPr>
          <p:cNvSpPr/>
          <p:nvPr userDrawn="1"/>
        </p:nvSpPr>
        <p:spPr>
          <a:xfrm>
            <a:off x="0" y="681691"/>
            <a:ext cx="4932040" cy="6176309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899D584-B16D-47D1-B56B-DB76742676BE}"/>
              </a:ext>
            </a:extLst>
          </p:cNvPr>
          <p:cNvSpPr/>
          <p:nvPr userDrawn="1"/>
        </p:nvSpPr>
        <p:spPr>
          <a:xfrm>
            <a:off x="467544" y="1217390"/>
            <a:ext cx="4104060" cy="1995586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outerShdw blurRad="292100" sx="96000" sy="9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73E9400-BC7C-4190-A9D6-733FD4DA83AE}"/>
              </a:ext>
            </a:extLst>
          </p:cNvPr>
          <p:cNvSpPr/>
          <p:nvPr userDrawn="1"/>
        </p:nvSpPr>
        <p:spPr>
          <a:xfrm>
            <a:off x="467544" y="836712"/>
            <a:ext cx="4104456" cy="3806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4DF9A38-CDC8-4C58-9871-4E059A6FF6D8}"/>
              </a:ext>
            </a:extLst>
          </p:cNvPr>
          <p:cNvSpPr/>
          <p:nvPr userDrawn="1"/>
        </p:nvSpPr>
        <p:spPr>
          <a:xfrm>
            <a:off x="467544" y="4920531"/>
            <a:ext cx="4104456" cy="4083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200" b="1" baseline="0">
                <a:latin typeface="맑은 고딕" panose="020B0503020000020004" pitchFamily="50" charset="-127"/>
                <a:ea typeface="맑은 고딕" panose="020B0503020000020004" pitchFamily="50" charset="-127"/>
              </a:rPr>
              <a:t>BIM</a:t>
            </a:r>
            <a:r>
              <a:rPr lang="ko-KR" altLang="en-US" sz="1200" b="1" baseline="0">
                <a:latin typeface="맑은 고딕" panose="020B0503020000020004" pitchFamily="50" charset="-127"/>
                <a:ea typeface="맑은 고딕" panose="020B0503020000020004" pitchFamily="50" charset="-127"/>
              </a:rPr>
              <a:t>전문강사</a:t>
            </a:r>
            <a:r>
              <a:rPr lang="en-US" altLang="ko-KR" sz="1200" b="1" baseline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baseline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기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동</a:t>
            </a:r>
            <a:r>
              <a:rPr lang="ko-KR" altLang="en-US" sz="1200" b="1" baseline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분들께 드리고 싶은 말</a:t>
            </a:r>
          </a:p>
        </p:txBody>
      </p:sp>
      <p:sp>
        <p:nvSpPr>
          <p:cNvPr id="14" name="순서도: 수동 연산 13">
            <a:extLst>
              <a:ext uri="{FF2B5EF4-FFF2-40B4-BE49-F238E27FC236}">
                <a16:creationId xmlns:a16="http://schemas.microsoft.com/office/drawing/2014/main" id="{144AA272-56B2-4018-95CD-3618F1898DD0}"/>
              </a:ext>
            </a:extLst>
          </p:cNvPr>
          <p:cNvSpPr/>
          <p:nvPr userDrawn="1"/>
        </p:nvSpPr>
        <p:spPr>
          <a:xfrm rot="16200000">
            <a:off x="1942035" y="3291931"/>
            <a:ext cx="6556076" cy="576062"/>
          </a:xfrm>
          <a:prstGeom prst="flowChartManualOperation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1/2 액자 14">
            <a:extLst>
              <a:ext uri="{FF2B5EF4-FFF2-40B4-BE49-F238E27FC236}">
                <a16:creationId xmlns:a16="http://schemas.microsoft.com/office/drawing/2014/main" id="{5128DB73-4411-4B7A-A903-1247A8B6064F}"/>
              </a:ext>
            </a:extLst>
          </p:cNvPr>
          <p:cNvSpPr/>
          <p:nvPr userDrawn="1"/>
        </p:nvSpPr>
        <p:spPr>
          <a:xfrm flipH="1">
            <a:off x="5508104" y="875422"/>
            <a:ext cx="3366360" cy="5505905"/>
          </a:xfrm>
          <a:prstGeom prst="halfFrame">
            <a:avLst>
              <a:gd name="adj1" fmla="val 1489"/>
              <a:gd name="adj2" fmla="val 1369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9BAB5EA-3B17-4F7E-88D4-9FCA3A642253}"/>
              </a:ext>
            </a:extLst>
          </p:cNvPr>
          <p:cNvSpPr/>
          <p:nvPr userDrawn="1"/>
        </p:nvSpPr>
        <p:spPr>
          <a:xfrm>
            <a:off x="467544" y="5328909"/>
            <a:ext cx="4104060" cy="12312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outerShdw blurRad="292100" sx="96000" sy="9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/>
          <a:lstStyle/>
          <a:p>
            <a:endParaRPr lang="en-US" altLang="ko-KR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2CC8D13-5A6A-4416-9374-53E1742BA59D}"/>
              </a:ext>
            </a:extLst>
          </p:cNvPr>
          <p:cNvSpPr/>
          <p:nvPr userDrawn="1"/>
        </p:nvSpPr>
        <p:spPr>
          <a:xfrm>
            <a:off x="679" y="1"/>
            <a:ext cx="9144000" cy="6899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endParaRPr lang="ko-KR" altLang="en-US" sz="1540" dirty="0">
              <a:solidFill>
                <a:prstClr val="white"/>
              </a:solidFill>
            </a:endParaRPr>
          </a:p>
        </p:txBody>
      </p:sp>
      <p:sp>
        <p:nvSpPr>
          <p:cNvPr id="25" name="자유형 4">
            <a:extLst>
              <a:ext uri="{FF2B5EF4-FFF2-40B4-BE49-F238E27FC236}">
                <a16:creationId xmlns:a16="http://schemas.microsoft.com/office/drawing/2014/main" id="{16FB43B1-5C50-43C0-A691-7FACA7922322}"/>
              </a:ext>
            </a:extLst>
          </p:cNvPr>
          <p:cNvSpPr/>
          <p:nvPr userDrawn="1"/>
        </p:nvSpPr>
        <p:spPr>
          <a:xfrm>
            <a:off x="677" y="0"/>
            <a:ext cx="8698003" cy="681691"/>
          </a:xfrm>
          <a:custGeom>
            <a:avLst/>
            <a:gdLst>
              <a:gd name="connsiteX0" fmla="*/ 0 w 3974308"/>
              <a:gd name="connsiteY0" fmla="*/ 0 h 385011"/>
              <a:gd name="connsiteX1" fmla="*/ 3974307 w 3974308"/>
              <a:gd name="connsiteY1" fmla="*/ 0 h 385011"/>
              <a:gd name="connsiteX2" fmla="*/ 3974308 w 3974308"/>
              <a:gd name="connsiteY2" fmla="*/ 192505 h 385011"/>
              <a:gd name="connsiteX3" fmla="*/ 3781802 w 3974308"/>
              <a:gd name="connsiteY3" fmla="*/ 385011 h 385011"/>
              <a:gd name="connsiteX4" fmla="*/ 0 w 3974308"/>
              <a:gd name="connsiteY4" fmla="*/ 385011 h 38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4308" h="385011">
                <a:moveTo>
                  <a:pt x="0" y="0"/>
                </a:moveTo>
                <a:lnTo>
                  <a:pt x="3974307" y="0"/>
                </a:lnTo>
                <a:cubicBezTo>
                  <a:pt x="3974307" y="64168"/>
                  <a:pt x="3974308" y="128337"/>
                  <a:pt x="3974308" y="192505"/>
                </a:cubicBezTo>
                <a:cubicBezTo>
                  <a:pt x="3974308" y="298823"/>
                  <a:pt x="3888120" y="385011"/>
                  <a:pt x="3781802" y="385011"/>
                </a:cubicBezTo>
                <a:lnTo>
                  <a:pt x="0" y="385011"/>
                </a:lnTo>
                <a:close/>
              </a:path>
            </a:pathLst>
          </a:custGeom>
          <a:solidFill>
            <a:srgbClr val="1D2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endParaRPr lang="ko-KR" altLang="en-US" sz="941" b="1" spc="-85" dirty="0">
              <a:solidFill>
                <a:prstClr val="white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899D584-B16D-47D1-B56B-DB76742676BE}"/>
              </a:ext>
            </a:extLst>
          </p:cNvPr>
          <p:cNvSpPr/>
          <p:nvPr userDrawn="1"/>
        </p:nvSpPr>
        <p:spPr>
          <a:xfrm>
            <a:off x="468223" y="3284984"/>
            <a:ext cx="4104060" cy="1512169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outerShdw blurRad="292100" sx="96000" sy="9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66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017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7" r:id="rId2"/>
  </p:sldLayoutIdLst>
  <p:hf sldNum="0" hdr="0" ftr="0" dt="0"/>
  <p:txStyles>
    <p:titleStyle>
      <a:lvl1pPr algn="l" defTabSz="844083" rtl="0" eaLnBrk="1" latinLnBrk="1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1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>
            <a:extLst>
              <a:ext uri="{FF2B5EF4-FFF2-40B4-BE49-F238E27FC236}">
                <a16:creationId xmlns:a16="http://schemas.microsoft.com/office/drawing/2014/main" id="{74CD4292-C329-4A55-93D4-A9FB30D6EE64}"/>
              </a:ext>
            </a:extLst>
          </p:cNvPr>
          <p:cNvSpPr/>
          <p:nvPr/>
        </p:nvSpPr>
        <p:spPr>
          <a:xfrm>
            <a:off x="620186" y="5445224"/>
            <a:ext cx="3879806" cy="100811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lvl="0">
              <a:lnSpc>
                <a:spcPct val="150000"/>
              </a:lnSpc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텍스트 개체 틀 1">
            <a:extLst>
              <a:ext uri="{FF2B5EF4-FFF2-40B4-BE49-F238E27FC236}">
                <a16:creationId xmlns:a16="http://schemas.microsoft.com/office/drawing/2014/main" id="{B1027E7B-2931-4B34-A190-D07EA1DC172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4360"/>
          </a:xfrm>
          <a:prstGeom prst="rect">
            <a:avLst/>
          </a:prstGeom>
        </p:spPr>
        <p:txBody>
          <a:bodyPr lIns="396000" tIns="18000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defTabSz="782011" rtl="0" eaLnBrk="1" latinLnBrk="1" hangingPunct="1">
              <a:lnSpc>
                <a:spcPct val="90000"/>
              </a:lnSpc>
              <a:spcBef>
                <a:spcPts val="855"/>
              </a:spcBef>
              <a:buFont typeface="Arial" panose="020B0604020202020204" pitchFamily="34" charset="0"/>
              <a:buNone/>
              <a:defRPr lang="ko-KR" altLang="en-US" sz="2800" b="1" kern="1200" spc="0" baseline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  <a:lvl2pPr marL="633062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5103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7145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99186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21227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여러분과 함께 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BIM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전문가를 꿈꾸는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..”XX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회사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홍길동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입니다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200" dirty="0">
              <a:solidFill>
                <a:srgbClr val="FFC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1" name="표 9">
            <a:extLst>
              <a:ext uri="{FF2B5EF4-FFF2-40B4-BE49-F238E27FC236}">
                <a16:creationId xmlns:a16="http://schemas.microsoft.com/office/drawing/2014/main" id="{4739CDDD-38AF-46A6-9FA9-AF75DE53E7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535757"/>
              </p:ext>
            </p:extLst>
          </p:nvPr>
        </p:nvGraphicFramePr>
        <p:xfrm>
          <a:off x="628735" y="3429000"/>
          <a:ext cx="3799249" cy="1224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041">
                  <a:extLst>
                    <a:ext uri="{9D8B030D-6E8A-4147-A177-3AD203B41FA5}">
                      <a16:colId xmlns:a16="http://schemas.microsoft.com/office/drawing/2014/main" val="1628602258"/>
                    </a:ext>
                  </a:extLst>
                </a:gridCol>
                <a:gridCol w="2772208">
                  <a:extLst>
                    <a:ext uri="{9D8B030D-6E8A-4147-A177-3AD203B41FA5}">
                      <a16:colId xmlns:a16="http://schemas.microsoft.com/office/drawing/2014/main" val="3390972874"/>
                    </a:ext>
                  </a:extLst>
                </a:gridCol>
              </a:tblGrid>
              <a:tr h="552835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kern="12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전문분야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tx1">
                          <a:lumMod val="75000"/>
                          <a:lumOff val="25000"/>
                        </a:schemeClr>
                      </a:fgClr>
                      <a:bgClr>
                        <a:schemeClr val="bg1">
                          <a:lumMod val="5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solidFill>
                          <a:prstClr val="black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7481665"/>
                  </a:ext>
                </a:extLst>
              </a:tr>
              <a:tr h="33565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kern="12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취미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tx1">
                          <a:lumMod val="75000"/>
                          <a:lumOff val="25000"/>
                        </a:schemeClr>
                      </a:fgClr>
                      <a:bgClr>
                        <a:schemeClr val="bg1">
                          <a:lumMod val="5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solidFill>
                          <a:prstClr val="black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8040836"/>
                  </a:ext>
                </a:extLst>
              </a:tr>
              <a:tr h="33565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kern="12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기타경력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tx1">
                          <a:lumMod val="75000"/>
                          <a:lumOff val="25000"/>
                        </a:schemeClr>
                      </a:fgClr>
                      <a:bgClr>
                        <a:schemeClr val="bg1">
                          <a:lumMod val="5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solidFill>
                          <a:prstClr val="black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8915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566943" y="3068960"/>
            <a:ext cx="2736304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i="1" dirty="0">
                <a:solidFill>
                  <a:schemeClr val="bg1">
                    <a:lumMod val="65000"/>
                  </a:schemeClr>
                </a:solidFill>
              </a:rPr>
              <a:t>본인이 가장 잘 </a:t>
            </a:r>
            <a:r>
              <a:rPr lang="ko-KR" altLang="en-US" i="1">
                <a:solidFill>
                  <a:schemeClr val="bg1">
                    <a:lumMod val="65000"/>
                  </a:schemeClr>
                </a:solidFill>
              </a:rPr>
              <a:t>표현된 </a:t>
            </a:r>
            <a:endParaRPr lang="en-US" altLang="ko-KR" i="1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i="1">
                <a:solidFill>
                  <a:schemeClr val="bg1">
                    <a:lumMod val="65000"/>
                  </a:schemeClr>
                </a:solidFill>
              </a:rPr>
              <a:t>사진을 </a:t>
            </a:r>
            <a:r>
              <a:rPr lang="en-US" altLang="ko-KR" i="1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ko-KR" altLang="en-US" i="1">
                <a:solidFill>
                  <a:schemeClr val="bg1">
                    <a:lumMod val="65000"/>
                  </a:schemeClr>
                </a:solidFill>
              </a:rPr>
              <a:t>부 첨부해 </a:t>
            </a:r>
            <a:r>
              <a:rPr lang="ko-KR" altLang="en-US" i="1" dirty="0">
                <a:solidFill>
                  <a:schemeClr val="bg1">
                    <a:lumMod val="65000"/>
                  </a:schemeClr>
                </a:solidFill>
              </a:rPr>
              <a:t>주세요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90D17C-FE12-4D40-87CC-F4989282DB4F}"/>
              </a:ext>
            </a:extLst>
          </p:cNvPr>
          <p:cNvSpPr txBox="1"/>
          <p:nvPr/>
        </p:nvSpPr>
        <p:spPr>
          <a:xfrm>
            <a:off x="1835696" y="188547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bg1">
                    <a:lumMod val="65000"/>
                  </a:schemeClr>
                </a:solidFill>
              </a:rPr>
              <a:t>본인 명함</a:t>
            </a:r>
          </a:p>
        </p:txBody>
      </p:sp>
    </p:spTree>
    <p:extLst>
      <p:ext uri="{BB962C8B-B14F-4D97-AF65-F5344CB8AC3E}">
        <p14:creationId xmlns:p14="http://schemas.microsoft.com/office/powerpoint/2010/main" val="207255312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사용자 지정 7">
      <a:dk1>
        <a:sysClr val="windowText" lastClr="000000"/>
      </a:dk1>
      <a:lt1>
        <a:sysClr val="window" lastClr="FFFFFF"/>
      </a:lt1>
      <a:dk2>
        <a:srgbClr val="30558C"/>
      </a:dk2>
      <a:lt2>
        <a:srgbClr val="3278B8"/>
      </a:lt2>
      <a:accent1>
        <a:srgbClr val="1D2E4F"/>
      </a:accent1>
      <a:accent2>
        <a:srgbClr val="006DBB"/>
      </a:accent2>
      <a:accent3>
        <a:srgbClr val="03B1E7"/>
      </a:accent3>
      <a:accent4>
        <a:srgbClr val="F4F5F6"/>
      </a:accent4>
      <a:accent5>
        <a:srgbClr val="D7DBDF"/>
      </a:accent5>
      <a:accent6>
        <a:srgbClr val="5A5A5B"/>
      </a:accent6>
      <a:hlink>
        <a:srgbClr val="FF0000"/>
      </a:hlink>
      <a:folHlink>
        <a:srgbClr val="FF0000"/>
      </a:folHlink>
    </a:clrScheme>
    <a:fontScheme name="사용자 지정 4">
      <a:majorFont>
        <a:latin typeface="Tahoma"/>
        <a:ea typeface="나눔고딕"/>
        <a:cs typeface=""/>
      </a:majorFont>
      <a:minorFont>
        <a:latin typeface="Tahoma"/>
        <a:ea typeface="나눔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12796</TotalTime>
  <Words>27</Words>
  <Application>Microsoft Office PowerPoint</Application>
  <PresentationFormat>화면 슬라이드 쇼(4:3)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HY견고딕</vt:lpstr>
      <vt:lpstr>KoPub돋움체 Medium</vt:lpstr>
      <vt:lpstr>맑은 고딕</vt:lpstr>
      <vt:lpstr>Arial</vt:lpstr>
      <vt:lpstr>1_Office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</dc:creator>
  <cp:lastModifiedBy>한종호</cp:lastModifiedBy>
  <cp:revision>640</cp:revision>
  <cp:lastPrinted>2019-03-15T15:09:49Z</cp:lastPrinted>
  <dcterms:created xsi:type="dcterms:W3CDTF">2017-06-19T00:18:20Z</dcterms:created>
  <dcterms:modified xsi:type="dcterms:W3CDTF">2024-08-13T08:34:25Z</dcterms:modified>
</cp:coreProperties>
</file>